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56" r:id="rId3"/>
    <p:sldId id="275" r:id="rId4"/>
    <p:sldId id="277" r:id="rId5"/>
    <p:sldId id="278" r:id="rId6"/>
    <p:sldId id="279" r:id="rId7"/>
    <p:sldId id="280" r:id="rId8"/>
    <p:sldId id="281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-59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2151" y="2010032"/>
            <a:ext cx="8021855" cy="229835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общеобразовательных организаций к проведению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2108" y="4596715"/>
            <a:ext cx="61619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Максимкина Людмила Викторовна,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консультант  отдела развития дошкольного и общего образования комитета по образованию администрации муниципального образования «Город Саратов»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295276"/>
            <a:ext cx="8685741" cy="99060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Подготовительные мероприятия для проведения </a:t>
            </a:r>
            <a:r>
              <a:rPr lang="ru-RU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2425" y="1371600"/>
            <a:ext cx="9682223" cy="5410199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Издать приказ(-ы) о назначении: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- ответственного(-ых) лица(лиц) за внесение сведений о показателях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 в ИС ГА;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- ответственного лица (технического специалиста) за обеспечение организационно-технического сопровождения проведения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ответственного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(-ых) лица(лиц) за подготовку и размещение информации на официальном сайте образовательной организации в соответствии с показателями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 (при необходимости)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Актуализировать размещенную информацию на официальном сайте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информационно-разъяснительную работу с педагогическими работниками, иными сотрудниками образовательной организации о процедуре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предварительный мониторинг готовности образовательной организации к внесению сведений в ИС ГА в соответствии с показателями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 по уровням реализуемых программ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Получить логины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пароли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личном кабинете провести анализ перечня реализуемых образовательных программ, подлежащих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Внести сведения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 ГА посредством личного кабинета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6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125" y="2914649"/>
            <a:ext cx="3448050" cy="1266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электронной информационно-образовательной среды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актуальная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информация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официальный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сайт организации в сети «Интернет»;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ФГИС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«Моя школа»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43400" y="628651"/>
            <a:ext cx="42291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Значение показателя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Имеется» устанавливается, если на официальном сайте организации представлены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менее четырех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следующих компонентов электронной информационно-образовательной среды: </a:t>
            </a: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 информационно-телекоммуникационной сети «Интернет»;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локальный нормативный акт об электронной информационно-образовательной среде;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цифровой (электронной) библиотеке и (или) иным электронным образовательным ресурсам;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электронной системе учета обучающихся, учета и хранения их образовательных результатов (электронный журнал, электронный дневник);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доступа к электронным портфолио обучающихся;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доступа к учебному плану, рабочим программам учебных предметов, учебных курсов (в том числе внеурочной деятельности), учебных модулей начального общего образования;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личный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кабинет в федеральной государственной информационной системе «Моя школа»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77224" y="1762124"/>
            <a:ext cx="3552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соответствующим договором или актами выполненных работ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8277224" y="2400300"/>
            <a:ext cx="295275" cy="3333750"/>
          </a:xfrm>
          <a:prstGeom prst="rightBrace">
            <a:avLst>
              <a:gd name="adj1" fmla="val 8333"/>
              <a:gd name="adj2" fmla="val 331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696324" y="2562225"/>
            <a:ext cx="298132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ссылкой на соответствующий раздел официального сайта организации в сети «Интернет», функционирующий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572500" y="5447733"/>
            <a:ext cx="3619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 наличии у организации личного кабинета в ФГИС «Моя школа» вышеуказанные компоненты электронной информационно-образовательной среды не учитываются, а организации присваивается значение «Имеется» </a:t>
            </a:r>
          </a:p>
        </p:txBody>
      </p:sp>
    </p:spTree>
    <p:extLst>
      <p:ext uri="{BB962C8B-B14F-4D97-AF65-F5344CB8AC3E}">
        <p14:creationId xmlns:p14="http://schemas.microsoft.com/office/powerpoint/2010/main" xmlns="" val="13541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6250" y="2914649"/>
            <a:ext cx="3790949" cy="1409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в оценочных мероприятиях, проведенных в рамках мониторинга системы образования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предоставленная организацией;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оценки качества образования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512623" y="771895"/>
            <a:ext cx="66501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Значение показателя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четвертых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начального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пятых - восьмых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основного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одиннадцатых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среднего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97879" y="4968816"/>
            <a:ext cx="6564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Отчетный период: информация по показателю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 текущий учебный год или учебный год, предшествующий году проведения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мониторинга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случае если в текущем учебном году организация не участвовала во всероссийских проверочных работах по отдельным учебным предметам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7486708" y="1735884"/>
            <a:ext cx="229377" cy="5811147"/>
          </a:xfrm>
          <a:prstGeom prst="rightBrace">
            <a:avLst>
              <a:gd name="adj1" fmla="val 8333"/>
              <a:gd name="adj2" fmla="val 71049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367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861" y="2884097"/>
            <a:ext cx="4608766" cy="236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4635" y="1059537"/>
            <a:ext cx="1576388" cy="58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975760" y="1448790"/>
            <a:ext cx="64008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педагогических работников, имеющих первую или высшую квалификационные категории по должности «Учитель» и (или) «Преподаватель», ученое звание и (или) ученую степень (в том числе богословскими учеными степенями и званиями) и лиц, приравненных к ним, участвующих в реализации учебного плана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официальный сайт в сети «Интернет»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31023" y="5069290"/>
            <a:ext cx="4322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310933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010" y="2505694"/>
            <a:ext cx="4046018" cy="37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количество педагогических работников, прошедших повышение квалификации по профилю педагогической деятельности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последние 3 года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участвующих в реализации учебного плана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официальный сайт в сети «Интернет»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28955" y="4738255"/>
            <a:ext cx="452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3248" y="1019911"/>
            <a:ext cx="1712912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6600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выпускников, не набравших минимальное количество баллов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прохождении государственной итоговой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общее количество выпускников, проходивших государственную итоговую аттестацию по соответствующей образовательной программе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9" y="2755076"/>
            <a:ext cx="3974152" cy="2294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программе, от общего количества выпускников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6525" y="1059536"/>
            <a:ext cx="1553069" cy="57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8297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62413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выпускников,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получивших допуск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государственной итоговой аттестации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(без учета повторного прохождения итогового собеседования/ повторного написания итогового сочинения (изложения) и (или) ликвидации академической задолженности)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общее количество выпускников, освоивших образовательную программу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8" y="2755075"/>
            <a:ext cx="4227615" cy="2434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выпускников, получивших допуск к государственной итоговой аттестации по образовательной программе (без учета повторного прохождения итогового собеседования по русскому языку/ повторного написания итогового сочинения (изложения) и (или) ликвидации академической задолженности), от общего количества выпускников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41395" y="1059537"/>
            <a:ext cx="1320250" cy="62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0112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39800"/>
            <a:ext cx="7410450" cy="51022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1164</Words>
  <Application>Microsoft Office PowerPoint</Application>
  <PresentationFormat>Произвольный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Подготовка общеобразовательных организаций к проведению аккредитационного мониторинга</vt:lpstr>
      <vt:lpstr>Подготовительные мероприятия для проведения аккредитационного мониторинга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Windows</dc:creator>
  <cp:lastModifiedBy>Пользователь</cp:lastModifiedBy>
  <cp:revision>59</cp:revision>
  <dcterms:created xsi:type="dcterms:W3CDTF">2022-01-26T16:39:05Z</dcterms:created>
  <dcterms:modified xsi:type="dcterms:W3CDTF">2023-09-20T05:17:03Z</dcterms:modified>
</cp:coreProperties>
</file>